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4"/>
  </p:sldMasterIdLst>
  <p:notesMasterIdLst>
    <p:notesMasterId r:id="rId20"/>
  </p:notesMasterIdLst>
  <p:sldIdLst>
    <p:sldId id="258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71" r:id="rId14"/>
    <p:sldId id="266" r:id="rId15"/>
    <p:sldId id="267" r:id="rId16"/>
    <p:sldId id="268" r:id="rId17"/>
    <p:sldId id="269" r:id="rId18"/>
    <p:sldId id="270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A1FF"/>
    <a:srgbClr val="A7FF00"/>
    <a:srgbClr val="000644"/>
    <a:srgbClr val="431F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Stijl, licht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59" d="100"/>
          <a:sy n="159" d="100"/>
        </p:scale>
        <p:origin x="2526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ijn Weijermars" userId="2933e1d2-70ff-47b3-ad61-d61e32fda646" providerId="ADAL" clId="{1AE7BDB9-02D0-4B6C-AA4E-C59C038B37DD}"/>
    <pc:docChg chg="undo custSel delSld modSld delMainMaster">
      <pc:chgData name="Stijn Weijermars" userId="2933e1d2-70ff-47b3-ad61-d61e32fda646" providerId="ADAL" clId="{1AE7BDB9-02D0-4B6C-AA4E-C59C038B37DD}" dt="2023-09-12T08:44:40.873" v="201" actId="108"/>
      <pc:docMkLst>
        <pc:docMk/>
      </pc:docMkLst>
      <pc:sldChg chg="modSp mod">
        <pc:chgData name="Stijn Weijermars" userId="2933e1d2-70ff-47b3-ad61-d61e32fda646" providerId="ADAL" clId="{1AE7BDB9-02D0-4B6C-AA4E-C59C038B37DD}" dt="2023-09-12T08:44:40.873" v="201" actId="108"/>
        <pc:sldMkLst>
          <pc:docMk/>
          <pc:sldMk cId="3427332459" sldId="257"/>
        </pc:sldMkLst>
        <pc:spChg chg="mod">
          <ac:chgData name="Stijn Weijermars" userId="2933e1d2-70ff-47b3-ad61-d61e32fda646" providerId="ADAL" clId="{1AE7BDB9-02D0-4B6C-AA4E-C59C038B37DD}" dt="2023-09-12T08:44:40.873" v="201" actId="108"/>
          <ac:spMkLst>
            <pc:docMk/>
            <pc:sldMk cId="3427332459" sldId="257"/>
            <ac:spMk id="3" creationId="{E429FBF4-CC7E-4763-94FB-BE8054F67467}"/>
          </ac:spMkLst>
        </pc:spChg>
      </pc:sldChg>
      <pc:sldChg chg="addSp delSp modSp mod">
        <pc:chgData name="Stijn Weijermars" userId="2933e1d2-70ff-47b3-ad61-d61e32fda646" providerId="ADAL" clId="{1AE7BDB9-02D0-4B6C-AA4E-C59C038B37DD}" dt="2023-09-12T08:44:02.804" v="198" actId="1076"/>
        <pc:sldMkLst>
          <pc:docMk/>
          <pc:sldMk cId="2584683480" sldId="259"/>
        </pc:sldMkLst>
        <pc:picChg chg="del">
          <ac:chgData name="Stijn Weijermars" userId="2933e1d2-70ff-47b3-ad61-d61e32fda646" providerId="ADAL" clId="{1AE7BDB9-02D0-4B6C-AA4E-C59C038B37DD}" dt="2023-09-12T08:43:58.972" v="196" actId="478"/>
          <ac:picMkLst>
            <pc:docMk/>
            <pc:sldMk cId="2584683480" sldId="259"/>
            <ac:picMk id="4" creationId="{E13CC073-B04D-4E95-BB0E-E1C246305BDB}"/>
          </ac:picMkLst>
        </pc:picChg>
        <pc:picChg chg="add mod">
          <ac:chgData name="Stijn Weijermars" userId="2933e1d2-70ff-47b3-ad61-d61e32fda646" providerId="ADAL" clId="{1AE7BDB9-02D0-4B6C-AA4E-C59C038B37DD}" dt="2023-09-12T08:44:02.804" v="198" actId="1076"/>
          <ac:picMkLst>
            <pc:docMk/>
            <pc:sldMk cId="2584683480" sldId="259"/>
            <ac:picMk id="6" creationId="{13FF5C20-8038-D6CF-2EC1-F132FEA29A94}"/>
          </ac:picMkLst>
        </pc:picChg>
      </pc:sldChg>
      <pc:sldChg chg="addSp delSp mod">
        <pc:chgData name="Stijn Weijermars" userId="2933e1d2-70ff-47b3-ad61-d61e32fda646" providerId="ADAL" clId="{1AE7BDB9-02D0-4B6C-AA4E-C59C038B37DD}" dt="2023-09-12T08:38:19.809" v="177" actId="478"/>
        <pc:sldMkLst>
          <pc:docMk/>
          <pc:sldMk cId="4290437658" sldId="271"/>
        </pc:sldMkLst>
        <pc:spChg chg="add del">
          <ac:chgData name="Stijn Weijermars" userId="2933e1d2-70ff-47b3-ad61-d61e32fda646" providerId="ADAL" clId="{1AE7BDB9-02D0-4B6C-AA4E-C59C038B37DD}" dt="2023-09-12T08:38:19.809" v="177" actId="478"/>
          <ac:spMkLst>
            <pc:docMk/>
            <pc:sldMk cId="4290437658" sldId="271"/>
            <ac:spMk id="7" creationId="{D11C60D4-C799-431E-9AA1-02273C29773F}"/>
          </ac:spMkLst>
        </pc:spChg>
      </pc:sldChg>
      <pc:sldChg chg="del">
        <pc:chgData name="Stijn Weijermars" userId="2933e1d2-70ff-47b3-ad61-d61e32fda646" providerId="ADAL" clId="{1AE7BDB9-02D0-4B6C-AA4E-C59C038B37DD}" dt="2023-09-12T08:39:59.080" v="178" actId="47"/>
        <pc:sldMkLst>
          <pc:docMk/>
          <pc:sldMk cId="3170397336" sldId="272"/>
        </pc:sldMkLst>
      </pc:sldChg>
      <pc:sldChg chg="del">
        <pc:chgData name="Stijn Weijermars" userId="2933e1d2-70ff-47b3-ad61-d61e32fda646" providerId="ADAL" clId="{1AE7BDB9-02D0-4B6C-AA4E-C59C038B37DD}" dt="2023-09-12T08:39:59.369" v="179" actId="47"/>
        <pc:sldMkLst>
          <pc:docMk/>
          <pc:sldMk cId="2975704904" sldId="273"/>
        </pc:sldMkLst>
      </pc:sldChg>
      <pc:sldChg chg="del">
        <pc:chgData name="Stijn Weijermars" userId="2933e1d2-70ff-47b3-ad61-d61e32fda646" providerId="ADAL" clId="{1AE7BDB9-02D0-4B6C-AA4E-C59C038B37DD}" dt="2023-09-12T08:39:59.831" v="180" actId="47"/>
        <pc:sldMkLst>
          <pc:docMk/>
          <pc:sldMk cId="4026017431" sldId="274"/>
        </pc:sldMkLst>
      </pc:sldChg>
      <pc:sldChg chg="del">
        <pc:chgData name="Stijn Weijermars" userId="2933e1d2-70ff-47b3-ad61-d61e32fda646" providerId="ADAL" clId="{1AE7BDB9-02D0-4B6C-AA4E-C59C038B37DD}" dt="2023-09-12T08:40:00.286" v="181" actId="47"/>
        <pc:sldMkLst>
          <pc:docMk/>
          <pc:sldMk cId="3572218333" sldId="275"/>
        </pc:sldMkLst>
      </pc:sldChg>
      <pc:sldChg chg="del">
        <pc:chgData name="Stijn Weijermars" userId="2933e1d2-70ff-47b3-ad61-d61e32fda646" providerId="ADAL" clId="{1AE7BDB9-02D0-4B6C-AA4E-C59C038B37DD}" dt="2023-09-12T08:40:00.772" v="182" actId="47"/>
        <pc:sldMkLst>
          <pc:docMk/>
          <pc:sldMk cId="4039533611" sldId="276"/>
        </pc:sldMkLst>
      </pc:sldChg>
      <pc:sldChg chg="del">
        <pc:chgData name="Stijn Weijermars" userId="2933e1d2-70ff-47b3-ad61-d61e32fda646" providerId="ADAL" clId="{1AE7BDB9-02D0-4B6C-AA4E-C59C038B37DD}" dt="2023-09-12T08:40:01.321" v="183" actId="47"/>
        <pc:sldMkLst>
          <pc:docMk/>
          <pc:sldMk cId="4051094137" sldId="277"/>
        </pc:sldMkLst>
      </pc:sldChg>
      <pc:sldChg chg="del">
        <pc:chgData name="Stijn Weijermars" userId="2933e1d2-70ff-47b3-ad61-d61e32fda646" providerId="ADAL" clId="{1AE7BDB9-02D0-4B6C-AA4E-C59C038B37DD}" dt="2023-09-12T08:40:01.871" v="184" actId="47"/>
        <pc:sldMkLst>
          <pc:docMk/>
          <pc:sldMk cId="242449854" sldId="278"/>
        </pc:sldMkLst>
      </pc:sldChg>
      <pc:sldChg chg="del">
        <pc:chgData name="Stijn Weijermars" userId="2933e1d2-70ff-47b3-ad61-d61e32fda646" providerId="ADAL" clId="{1AE7BDB9-02D0-4B6C-AA4E-C59C038B37DD}" dt="2023-09-12T08:40:02.662" v="185" actId="47"/>
        <pc:sldMkLst>
          <pc:docMk/>
          <pc:sldMk cId="3612817326" sldId="279"/>
        </pc:sldMkLst>
      </pc:sldChg>
      <pc:sldChg chg="del">
        <pc:chgData name="Stijn Weijermars" userId="2933e1d2-70ff-47b3-ad61-d61e32fda646" providerId="ADAL" clId="{1AE7BDB9-02D0-4B6C-AA4E-C59C038B37DD}" dt="2023-09-12T08:40:03.535" v="186" actId="47"/>
        <pc:sldMkLst>
          <pc:docMk/>
          <pc:sldMk cId="2264446094" sldId="280"/>
        </pc:sldMkLst>
      </pc:sldChg>
      <pc:sldChg chg="del">
        <pc:chgData name="Stijn Weijermars" userId="2933e1d2-70ff-47b3-ad61-d61e32fda646" providerId="ADAL" clId="{1AE7BDB9-02D0-4B6C-AA4E-C59C038B37DD}" dt="2023-09-12T08:40:04.588" v="187" actId="47"/>
        <pc:sldMkLst>
          <pc:docMk/>
          <pc:sldMk cId="294268475" sldId="281"/>
        </pc:sldMkLst>
      </pc:sldChg>
      <pc:sldChg chg="del">
        <pc:chgData name="Stijn Weijermars" userId="2933e1d2-70ff-47b3-ad61-d61e32fda646" providerId="ADAL" clId="{1AE7BDB9-02D0-4B6C-AA4E-C59C038B37DD}" dt="2023-09-12T08:40:05.231" v="188" actId="47"/>
        <pc:sldMkLst>
          <pc:docMk/>
          <pc:sldMk cId="2895188155" sldId="282"/>
        </pc:sldMkLst>
      </pc:sldChg>
      <pc:sldChg chg="del">
        <pc:chgData name="Stijn Weijermars" userId="2933e1d2-70ff-47b3-ad61-d61e32fda646" providerId="ADAL" clId="{1AE7BDB9-02D0-4B6C-AA4E-C59C038B37DD}" dt="2023-09-12T08:40:06.270" v="189" actId="47"/>
        <pc:sldMkLst>
          <pc:docMk/>
          <pc:sldMk cId="3390548327" sldId="283"/>
        </pc:sldMkLst>
      </pc:sldChg>
      <pc:sldChg chg="del">
        <pc:chgData name="Stijn Weijermars" userId="2933e1d2-70ff-47b3-ad61-d61e32fda646" providerId="ADAL" clId="{1AE7BDB9-02D0-4B6C-AA4E-C59C038B37DD}" dt="2023-09-12T08:40:07.323" v="190" actId="47"/>
        <pc:sldMkLst>
          <pc:docMk/>
          <pc:sldMk cId="2238838731" sldId="284"/>
        </pc:sldMkLst>
      </pc:sldChg>
      <pc:sldChg chg="del">
        <pc:chgData name="Stijn Weijermars" userId="2933e1d2-70ff-47b3-ad61-d61e32fda646" providerId="ADAL" clId="{1AE7BDB9-02D0-4B6C-AA4E-C59C038B37DD}" dt="2023-09-12T08:40:07.774" v="191" actId="47"/>
        <pc:sldMkLst>
          <pc:docMk/>
          <pc:sldMk cId="159186358" sldId="285"/>
        </pc:sldMkLst>
      </pc:sldChg>
      <pc:sldChg chg="del">
        <pc:chgData name="Stijn Weijermars" userId="2933e1d2-70ff-47b3-ad61-d61e32fda646" providerId="ADAL" clId="{1AE7BDB9-02D0-4B6C-AA4E-C59C038B37DD}" dt="2023-09-12T08:40:08.356" v="192" actId="47"/>
        <pc:sldMkLst>
          <pc:docMk/>
          <pc:sldMk cId="827091752" sldId="286"/>
        </pc:sldMkLst>
      </pc:sldChg>
      <pc:sldChg chg="del">
        <pc:chgData name="Stijn Weijermars" userId="2933e1d2-70ff-47b3-ad61-d61e32fda646" providerId="ADAL" clId="{1AE7BDB9-02D0-4B6C-AA4E-C59C038B37DD}" dt="2023-09-12T08:40:08.873" v="193" actId="47"/>
        <pc:sldMkLst>
          <pc:docMk/>
          <pc:sldMk cId="2475286232" sldId="287"/>
        </pc:sldMkLst>
      </pc:sldChg>
      <pc:sldChg chg="del">
        <pc:chgData name="Stijn Weijermars" userId="2933e1d2-70ff-47b3-ad61-d61e32fda646" providerId="ADAL" clId="{1AE7BDB9-02D0-4B6C-AA4E-C59C038B37DD}" dt="2023-09-12T08:40:10.236" v="194" actId="47"/>
        <pc:sldMkLst>
          <pc:docMk/>
          <pc:sldMk cId="3697209273" sldId="288"/>
        </pc:sldMkLst>
      </pc:sldChg>
      <pc:sldChg chg="del">
        <pc:chgData name="Stijn Weijermars" userId="2933e1d2-70ff-47b3-ad61-d61e32fda646" providerId="ADAL" clId="{1AE7BDB9-02D0-4B6C-AA4E-C59C038B37DD}" dt="2023-09-12T08:40:11.382" v="195" actId="47"/>
        <pc:sldMkLst>
          <pc:docMk/>
          <pc:sldMk cId="727559166" sldId="289"/>
        </pc:sldMkLst>
      </pc:sldChg>
      <pc:sldMasterChg chg="del delSldLayout">
        <pc:chgData name="Stijn Weijermars" userId="2933e1d2-70ff-47b3-ad61-d61e32fda646" providerId="ADAL" clId="{1AE7BDB9-02D0-4B6C-AA4E-C59C038B37DD}" dt="2023-09-12T08:40:11.382" v="195" actId="47"/>
        <pc:sldMasterMkLst>
          <pc:docMk/>
          <pc:sldMasterMk cId="3996255573" sldId="2147483648"/>
        </pc:sldMasterMkLst>
        <pc:sldLayoutChg chg="del">
          <pc:chgData name="Stijn Weijermars" userId="2933e1d2-70ff-47b3-ad61-d61e32fda646" providerId="ADAL" clId="{1AE7BDB9-02D0-4B6C-AA4E-C59C038B37DD}" dt="2023-09-12T08:40:11.382" v="195" actId="47"/>
          <pc:sldLayoutMkLst>
            <pc:docMk/>
            <pc:sldMasterMk cId="3996255573" sldId="2147483648"/>
            <pc:sldLayoutMk cId="1920274177" sldId="2147483650"/>
          </pc:sldLayoutMkLst>
        </pc:sldLayoutChg>
      </pc:sldMasterChg>
      <pc:sldMasterChg chg="del delSldLayout">
        <pc:chgData name="Stijn Weijermars" userId="2933e1d2-70ff-47b3-ad61-d61e32fda646" providerId="ADAL" clId="{1AE7BDB9-02D0-4B6C-AA4E-C59C038B37DD}" dt="2023-09-12T08:40:00.286" v="181" actId="47"/>
        <pc:sldMasterMkLst>
          <pc:docMk/>
          <pc:sldMasterMk cId="512359382" sldId="2147483656"/>
        </pc:sldMasterMkLst>
        <pc:sldLayoutChg chg="del">
          <pc:chgData name="Stijn Weijermars" userId="2933e1d2-70ff-47b3-ad61-d61e32fda646" providerId="ADAL" clId="{1AE7BDB9-02D0-4B6C-AA4E-C59C038B37DD}" dt="2023-09-12T08:40:00.286" v="181" actId="47"/>
          <pc:sldLayoutMkLst>
            <pc:docMk/>
            <pc:sldMasterMk cId="512359382" sldId="2147483656"/>
            <pc:sldLayoutMk cId="3114844765" sldId="2147483649"/>
          </pc:sldLayoutMkLst>
        </pc:sldLayoutChg>
        <pc:sldLayoutChg chg="del">
          <pc:chgData name="Stijn Weijermars" userId="2933e1d2-70ff-47b3-ad61-d61e32fda646" providerId="ADAL" clId="{1AE7BDB9-02D0-4B6C-AA4E-C59C038B37DD}" dt="2023-09-12T08:40:00.286" v="181" actId="47"/>
          <pc:sldLayoutMkLst>
            <pc:docMk/>
            <pc:sldMasterMk cId="512359382" sldId="2147483656"/>
            <pc:sldLayoutMk cId="2811733530" sldId="2147483657"/>
          </pc:sldLayoutMkLst>
        </pc:sldLayoutChg>
      </pc:sldMasterChg>
      <pc:sldMasterChg chg="del delSldLayout">
        <pc:chgData name="Stijn Weijermars" userId="2933e1d2-70ff-47b3-ad61-d61e32fda646" providerId="ADAL" clId="{1AE7BDB9-02D0-4B6C-AA4E-C59C038B37DD}" dt="2023-09-12T08:40:07.323" v="190" actId="47"/>
        <pc:sldMasterMkLst>
          <pc:docMk/>
          <pc:sldMasterMk cId="4185116173" sldId="2147483660"/>
        </pc:sldMasterMkLst>
        <pc:sldLayoutChg chg="del">
          <pc:chgData name="Stijn Weijermars" userId="2933e1d2-70ff-47b3-ad61-d61e32fda646" providerId="ADAL" clId="{1AE7BDB9-02D0-4B6C-AA4E-C59C038B37DD}" dt="2023-09-12T08:40:07.323" v="190" actId="47"/>
          <pc:sldLayoutMkLst>
            <pc:docMk/>
            <pc:sldMasterMk cId="4185116173" sldId="2147483660"/>
            <pc:sldLayoutMk cId="2233620983" sldId="214748365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31538-1FC0-48D9-B70E-2DC3874948F2}" type="datetimeFigureOut">
              <a:rPr lang="nl-NL" smtClean="0"/>
              <a:t>12-9-2023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D9B25-5126-4124-8E8A-22611371FAE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34477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Vormentaal">
            <a:extLst>
              <a:ext uri="{FF2B5EF4-FFF2-40B4-BE49-F238E27FC236}">
                <a16:creationId xmlns:a16="http://schemas.microsoft.com/office/drawing/2014/main" id="{B1A8BD68-CFB7-4CE8-927C-EC6ABA7511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6C8E20B-A0BF-4CD6-AEE6-FAEAB7BE1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7894417-9658-4824-AB01-4E994083A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C824CAF-DF54-4A8A-A4C4-E08E0DB6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12-9-2023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08C39-37FF-4EBA-8913-006DB03BC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78F163C-C938-43FA-A41C-FC704C3531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44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Vormentaal">
            <a:extLst>
              <a:ext uri="{FF2B5EF4-FFF2-40B4-BE49-F238E27FC236}">
                <a16:creationId xmlns:a16="http://schemas.microsoft.com/office/drawing/2014/main" id="{9F6768AA-6EFF-47EC-90A7-8C4D4510EF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C041AC9-116B-4F01-8FC8-907E718B2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BDFFB96-23F6-436F-B999-260145B3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12-9-2023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ACEA7AC-038A-4FE9-8417-7A5B7BC14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2CD80BFB-C780-410E-B4A6-97DA0C4041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74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FF87D9-0B69-41E6-BCC7-2A763CFB9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5094E34-B709-4148-AAD2-3E31B39B3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8D4D1-00C4-4E8E-99A5-8D1DF5379DBE}" type="datetimeFigureOut">
              <a:rPr lang="nl-NL" smtClean="0"/>
              <a:t>12-9-2023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DAB07FF9-DFE7-4583-9ED1-72016D530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A20854E-98DB-41E1-A8DE-A42436926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7544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F0E414-6019-496D-9C03-7346D73D4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CF72AC6-87D3-4024-A89A-935B6DF66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9C3221C-ECBD-4A7E-8BC3-F415344A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215A5-A422-4B3D-A4BB-81B6160C1D24}" type="datetimeFigureOut">
              <a:rPr lang="nl-NL" smtClean="0"/>
              <a:t>12-9-2023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631E5D1-2422-4204-8B37-5CFF9E123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0E7F4F0-5D53-4514-B332-8E983332B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BCB22-C4C0-4FA3-91A8-CAF3E943785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8817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0B5335E-426E-4FF0-8BD0-AFA8ACBBC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B11905F-E1EF-40AB-9922-3DF6880C6E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E34E063-366F-47A5-A903-1168B0A1F4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8D4D1-00C4-4E8E-99A5-8D1DF5379DBE}" type="datetimeFigureOut">
              <a:rPr lang="nl-NL" smtClean="0"/>
              <a:t>12-9-2023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8F1765-D70C-4E4A-B52C-213A0677F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C37449-F706-428B-B279-352BF37C0A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49FBB-A067-4825-A8EB-574C9C74C9D7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Vormentaal">
            <a:extLst>
              <a:ext uri="{FF2B5EF4-FFF2-40B4-BE49-F238E27FC236}">
                <a16:creationId xmlns:a16="http://schemas.microsoft.com/office/drawing/2014/main" id="{2074DCA5-5660-40C3-B12B-972CD979B84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7BC48F74-8E96-4434-A02B-EA3EE1F88D7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565" y="6077948"/>
            <a:ext cx="2151868" cy="64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255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1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.youtube.com/watch?time_continue=34&amp;v=DLdMcmHXdcA&amp;feature=emb_logo" TargetMode="External"/><Relationship Id="rId2" Type="http://schemas.openxmlformats.org/officeDocument/2006/relationships/hyperlink" Target="https://m.youtube.com/watch?v=mMWsJjG_MQE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://www.agnesvandenberg.nl/" TargetMode="External"/><Relationship Id="rId7" Type="http://schemas.openxmlformats.org/officeDocument/2006/relationships/image" Target="../media/image8.png"/><Relationship Id="rId2" Type="http://schemas.openxmlformats.org/officeDocument/2006/relationships/hyperlink" Target="https://degroenestad.nl/biodiversiteit-begint-bij-gevarieerd-groen-in-de-stad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ruimtelijkeadaptatie.nl/" TargetMode="External"/><Relationship Id="rId5" Type="http://schemas.openxmlformats.org/officeDocument/2006/relationships/hyperlink" Target="https://www.thesushitimes.com/shinrin-yoku-japans-bosbaden/" TargetMode="External"/><Relationship Id="rId10" Type="http://schemas.openxmlformats.org/officeDocument/2006/relationships/image" Target="../media/image11.png"/><Relationship Id="rId4" Type="http://schemas.openxmlformats.org/officeDocument/2006/relationships/hyperlink" Target="https://nivel.nl/sites/default/files/bestanden/Proefschrift-Maas-Vitamine-G.pdf" TargetMode="Externa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potijdreis.nl/" TargetMode="External"/><Relationship Id="rId2" Type="http://schemas.openxmlformats.org/officeDocument/2006/relationships/hyperlink" Target="https://www.kadaster.nl/zakelijk/producten/graafwerk/klic-melding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">
            <a:extLst>
              <a:ext uri="{FF2B5EF4-FFF2-40B4-BE49-F238E27FC236}">
                <a16:creationId xmlns:a16="http://schemas.microsoft.com/office/drawing/2014/main" id="{7E256807-68E5-45A0-8DD0-5696A7E4E94A}"/>
              </a:ext>
            </a:extLst>
          </p:cNvPr>
          <p:cNvSpPr txBox="1">
            <a:spLocks/>
          </p:cNvSpPr>
          <p:nvPr/>
        </p:nvSpPr>
        <p:spPr>
          <a:xfrm>
            <a:off x="461481" y="236698"/>
            <a:ext cx="98488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400" b="1" dirty="0">
                <a:solidFill>
                  <a:srgbClr val="B8A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IBS Leefbare stad </a:t>
            </a:r>
            <a:endParaRPr lang="nl-NL" sz="4400" dirty="0">
              <a:solidFill>
                <a:srgbClr val="B8A1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jdelijke aanduiding voor inhoud 5">
            <a:extLst>
              <a:ext uri="{FF2B5EF4-FFF2-40B4-BE49-F238E27FC236}">
                <a16:creationId xmlns:a16="http://schemas.microsoft.com/office/drawing/2014/main" id="{D3700955-4AB3-462E-A398-76CFA58BDAB0}"/>
              </a:ext>
            </a:extLst>
          </p:cNvPr>
          <p:cNvSpPr txBox="1">
            <a:spLocks/>
          </p:cNvSpPr>
          <p:nvPr/>
        </p:nvSpPr>
        <p:spPr>
          <a:xfrm>
            <a:off x="8733347" y="1736252"/>
            <a:ext cx="2562138" cy="20328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2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IBS Thema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l-NL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Onderzoeksopzet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l-NL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nl-NL" sz="1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Theoretisch kader</a:t>
            </a:r>
            <a:r>
              <a:rPr lang="en-US" sz="1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l-NL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Burgerparticipatie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l-NL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Onderzoeksresultaten- en advies</a:t>
            </a:r>
            <a:endParaRPr lang="en-US" sz="1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l-NL" sz="1200" b="1" dirty="0">
              <a:solidFill>
                <a:srgbClr val="0006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1B96BA2-902A-4078-8942-E8A2417A9A29}"/>
              </a:ext>
            </a:extLst>
          </p:cNvPr>
          <p:cNvSpPr txBox="1">
            <a:spLocks/>
          </p:cNvSpPr>
          <p:nvPr/>
        </p:nvSpPr>
        <p:spPr bwMode="auto">
          <a:xfrm>
            <a:off x="1915404" y="1727561"/>
            <a:ext cx="3822007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18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Begrippen</a:t>
            </a:r>
          </a:p>
          <a:p>
            <a:pPr>
              <a:buFont typeface="Wingdings" panose="05000000000000000000" pitchFamily="2" charset="2"/>
              <a:buChar char="ü"/>
            </a:pPr>
            <a:endParaRPr lang="nl-NL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nl-NL" sz="1800" dirty="0">
                <a:latin typeface="Arial" panose="020B0604020202020204" pitchFamily="34" charset="0"/>
                <a:cs typeface="Arial" panose="020B0604020202020204" pitchFamily="34" charset="0"/>
              </a:rPr>
              <a:t>Groen in de stad</a:t>
            </a:r>
          </a:p>
        </p:txBody>
      </p:sp>
      <p:graphicFrame>
        <p:nvGraphicFramePr>
          <p:cNvPr id="7" name="Tabel 13">
            <a:extLst>
              <a:ext uri="{FF2B5EF4-FFF2-40B4-BE49-F238E27FC236}">
                <a16:creationId xmlns:a16="http://schemas.microsoft.com/office/drawing/2014/main" id="{E301E4D4-09EB-42FE-AC70-36D3DFBAE6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906428"/>
              </p:ext>
            </p:extLst>
          </p:nvPr>
        </p:nvGraphicFramePr>
        <p:xfrm>
          <a:off x="2032961" y="6161520"/>
          <a:ext cx="7459328" cy="482561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64876989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6959719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458696249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4042337055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103298566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56723198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73331059"/>
                    </a:ext>
                  </a:extLst>
                </a:gridCol>
                <a:gridCol w="726612">
                  <a:extLst>
                    <a:ext uri="{9D8B030D-6E8A-4147-A177-3AD203B41FA5}">
                      <a16:colId xmlns:a16="http://schemas.microsoft.com/office/drawing/2014/main" val="2175227633"/>
                    </a:ext>
                  </a:extLst>
                </a:gridCol>
                <a:gridCol w="713064">
                  <a:extLst>
                    <a:ext uri="{9D8B030D-6E8A-4147-A177-3AD203B41FA5}">
                      <a16:colId xmlns:a16="http://schemas.microsoft.com/office/drawing/2014/main" val="1428987022"/>
                    </a:ext>
                  </a:extLst>
                </a:gridCol>
                <a:gridCol w="847289">
                  <a:extLst>
                    <a:ext uri="{9D8B030D-6E8A-4147-A177-3AD203B41FA5}">
                      <a16:colId xmlns:a16="http://schemas.microsoft.com/office/drawing/2014/main" val="279876203"/>
                    </a:ext>
                  </a:extLst>
                </a:gridCol>
              </a:tblGrid>
              <a:tr h="482561"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2"/>
                          </a:solidFill>
                        </a:rPr>
                        <a:t>Week 1</a:t>
                      </a:r>
                      <a:endParaRPr lang="nl-NL" sz="1200" b="1" kern="120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2</a:t>
                      </a:r>
                      <a:endParaRPr lang="nl-NL" sz="1200" b="1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3</a:t>
                      </a:r>
                      <a:endParaRPr lang="nl-NL" sz="1200" b="1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tx1"/>
                          </a:solidFill>
                        </a:rPr>
                        <a:t>Week 4</a:t>
                      </a:r>
                      <a:endParaRPr lang="nl-NL" sz="1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b="1" kern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5</a:t>
                      </a:r>
                      <a:endParaRPr lang="nl-NL" sz="1200" b="1" kern="1200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200" dirty="0">
                          <a:solidFill>
                            <a:schemeClr val="bg1">
                              <a:lumMod val="85000"/>
                            </a:schemeClr>
                          </a:solidFill>
                        </a:rPr>
                        <a:t>Week 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5624924"/>
                  </a:ext>
                </a:extLst>
              </a:tr>
            </a:tbl>
          </a:graphicData>
        </a:graphic>
      </p:graphicFrame>
      <p:pic>
        <p:nvPicPr>
          <p:cNvPr id="8" name="Afbeelding 7">
            <a:extLst>
              <a:ext uri="{FF2B5EF4-FFF2-40B4-BE49-F238E27FC236}">
                <a16:creationId xmlns:a16="http://schemas.microsoft.com/office/drawing/2014/main" id="{272DB993-96F3-4002-941E-7B94050E844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8"/>
          <a:stretch/>
        </p:blipFill>
        <p:spPr>
          <a:xfrm>
            <a:off x="7714458" y="1712880"/>
            <a:ext cx="836782" cy="70960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97B8CFA-CDB8-40FD-96FE-27726BF102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12"/>
          <a:stretch/>
        </p:blipFill>
        <p:spPr>
          <a:xfrm>
            <a:off x="896515" y="1736252"/>
            <a:ext cx="836782" cy="701959"/>
          </a:xfrm>
          <a:prstGeom prst="rect">
            <a:avLst/>
          </a:prstGeom>
        </p:spPr>
      </p:pic>
      <p:sp>
        <p:nvSpPr>
          <p:cNvPr id="10" name="Tijdelijke aanduiding voor inhoud 5">
            <a:extLst>
              <a:ext uri="{FF2B5EF4-FFF2-40B4-BE49-F238E27FC236}">
                <a16:creationId xmlns:a16="http://schemas.microsoft.com/office/drawing/2014/main" id="{60253159-9685-4938-B8A7-8D90D4ABB2F1}"/>
              </a:ext>
            </a:extLst>
          </p:cNvPr>
          <p:cNvSpPr txBox="1">
            <a:spLocks/>
          </p:cNvSpPr>
          <p:nvPr/>
        </p:nvSpPr>
        <p:spPr bwMode="auto">
          <a:xfrm>
            <a:off x="8733347" y="3944541"/>
            <a:ext cx="2562138" cy="2032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nl-NL" sz="1200" b="1" dirty="0">
                <a:solidFill>
                  <a:srgbClr val="00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IBS Toetsing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l-NL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Kennistoets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l-NL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nl-NL" sz="1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Adviesrappo</a:t>
            </a:r>
            <a:r>
              <a:rPr lang="nl-NL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rt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nl-NL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nl-NL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Pecha</a:t>
            </a:r>
            <a:r>
              <a:rPr lang="nl-NL" sz="1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nl-NL" sz="10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Kucha</a:t>
            </a:r>
            <a:endParaRPr lang="nl-NL" sz="10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nl-N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l-NL" sz="1200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72F2EFB-702C-4409-A49D-663AAFCEF8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0"/>
          <a:stretch/>
        </p:blipFill>
        <p:spPr>
          <a:xfrm>
            <a:off x="7714458" y="4128719"/>
            <a:ext cx="840560" cy="709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04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8B41C4-34E4-481C-942F-7C6BDD7BF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 voorbeelden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88C4D18-7183-40F2-B513-65DB0BA93147}"/>
              </a:ext>
            </a:extLst>
          </p:cNvPr>
          <p:cNvSpPr txBox="1"/>
          <p:nvPr/>
        </p:nvSpPr>
        <p:spPr>
          <a:xfrm>
            <a:off x="986589" y="1690688"/>
            <a:ext cx="67617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Vergroening &gt; ingreep in de fysieke leefomgeving </a:t>
            </a:r>
          </a:p>
          <a:p>
            <a:endParaRPr lang="nl-NL" sz="2000" dirty="0"/>
          </a:p>
          <a:p>
            <a:r>
              <a:rPr lang="nl-NL" sz="2000" dirty="0"/>
              <a:t>Ondersteunt versterking van de sociale leefomgeving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F3503080-831E-4253-90E6-F559934C4C5F}"/>
              </a:ext>
            </a:extLst>
          </p:cNvPr>
          <p:cNvSpPr txBox="1"/>
          <p:nvPr/>
        </p:nvSpPr>
        <p:spPr>
          <a:xfrm>
            <a:off x="986589" y="3429000"/>
            <a:ext cx="60939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2"/>
              </a:rPr>
              <a:t>https://m.youtube.com/watch?v=mMWsJjG_MQE</a:t>
            </a:r>
            <a:r>
              <a:rPr lang="nl-NL" dirty="0"/>
              <a:t>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11C60D4-C799-431E-9AA1-02273C29773F}"/>
              </a:ext>
            </a:extLst>
          </p:cNvPr>
          <p:cNvSpPr txBox="1"/>
          <p:nvPr/>
        </p:nvSpPr>
        <p:spPr>
          <a:xfrm>
            <a:off x="986589" y="4742130"/>
            <a:ext cx="60939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3"/>
              </a:rPr>
              <a:t>https://m.youtube.com/watch?time_continue=34&amp;v=DLdMcmHXdcA&amp;feature=emb_logo</a:t>
            </a:r>
            <a:r>
              <a:rPr lang="nl-N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90437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5D9C10-A5B1-4B49-B371-9CF360B47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5576887"/>
            <a:ext cx="1091184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/>
              <a:t>Amsterdam</a:t>
            </a:r>
            <a:endParaRPr lang="en-US" sz="3200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3F8EC13-4B93-4A5E-9EF5-41C47BDD19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759" r="1" b="4781"/>
          <a:stretch/>
        </p:blipFill>
        <p:spPr>
          <a:xfrm>
            <a:off x="640080" y="640080"/>
            <a:ext cx="10911840" cy="4836795"/>
          </a:xfrm>
          <a:prstGeom prst="rect">
            <a:avLst/>
          </a:prstGeom>
          <a:ln w="19050">
            <a:solidFill>
              <a:schemeClr val="tx1"/>
            </a:solidFill>
            <a:miter lim="800000"/>
          </a:ln>
        </p:spPr>
      </p:pic>
    </p:spTree>
    <p:extLst>
      <p:ext uri="{BB962C8B-B14F-4D97-AF65-F5344CB8AC3E}">
        <p14:creationId xmlns:p14="http://schemas.microsoft.com/office/powerpoint/2010/main" val="676518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09A143F-6691-4CF0-A17A-28BE762A17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13CE40-4AD9-40B3-87EB-17A2A749C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Tilburg</a:t>
            </a:r>
          </a:p>
        </p:txBody>
      </p:sp>
    </p:spTree>
    <p:extLst>
      <p:ext uri="{BB962C8B-B14F-4D97-AF65-F5344CB8AC3E}">
        <p14:creationId xmlns:p14="http://schemas.microsoft.com/office/powerpoint/2010/main" val="768798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A9E52960-9CF0-49ED-97DB-0BE719414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364" r="-3" b="11546"/>
          <a:stretch/>
        </p:blipFill>
        <p:spPr>
          <a:xfrm>
            <a:off x="20" y="10"/>
            <a:ext cx="7215381" cy="2969294"/>
          </a:xfrm>
          <a:custGeom>
            <a:avLst/>
            <a:gdLst/>
            <a:ahLst/>
            <a:cxnLst/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38BCE620-4D91-4869-9EF0-BF2A6B97C6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0" r="10937" b="2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6626460-A90B-42BF-AD64-3D15EEBE9B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711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33A7EC5-9622-4AE6-B3B4-55936C720A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743" r="8427" b="-1"/>
          <a:stretch/>
        </p:blipFill>
        <p:spPr>
          <a:xfrm>
            <a:off x="1" y="3106464"/>
            <a:ext cx="6209553" cy="3751536"/>
          </a:xfrm>
          <a:custGeom>
            <a:avLst/>
            <a:gdLst/>
            <a:ahLst/>
            <a:cxnLst/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9999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BD036FE-B11B-4C48-8085-5987DA039C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7457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CA70678-6053-4CBE-B131-78F4D9C96F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0165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E076667-CBE1-4BD0-90EE-6B9F0C09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nl-NL" sz="3400" dirty="0"/>
              <a:t>“Formeler”</a:t>
            </a:r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A4A43475-0B29-4C97-9C76-7603F72DCB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46920" y="2539580"/>
            <a:ext cx="4833938" cy="2930985"/>
          </a:xfrm>
        </p:spPr>
      </p:pic>
    </p:spTree>
    <p:extLst>
      <p:ext uri="{BB962C8B-B14F-4D97-AF65-F5344CB8AC3E}">
        <p14:creationId xmlns:p14="http://schemas.microsoft.com/office/powerpoint/2010/main" val="3914862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0F54DB-FBB4-457F-8CAC-01788E374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79314" y="1396289"/>
            <a:ext cx="4375586" cy="1325563"/>
          </a:xfrm>
        </p:spPr>
        <p:txBody>
          <a:bodyPr>
            <a:normAutofit/>
          </a:bodyPr>
          <a:lstStyle/>
          <a:p>
            <a:r>
              <a:rPr lang="nl-NL" dirty="0"/>
              <a:t>Eetbaar?!</a:t>
            </a: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7A366CE4-D162-4652-8D13-217745BD5D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02" r="23796" b="-4"/>
          <a:stretch/>
        </p:blipFill>
        <p:spPr>
          <a:xfrm>
            <a:off x="4700396" y="617591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645920" h="1645920">
                <a:moveTo>
                  <a:pt x="822960" y="0"/>
                </a:moveTo>
                <a:cubicBezTo>
                  <a:pt x="1277468" y="0"/>
                  <a:pt x="1645920" y="368452"/>
                  <a:pt x="1645920" y="822960"/>
                </a:cubicBezTo>
                <a:cubicBezTo>
                  <a:pt x="1645920" y="1277468"/>
                  <a:pt x="1277468" y="1645920"/>
                  <a:pt x="822960" y="1645920"/>
                </a:cubicBezTo>
                <a:cubicBezTo>
                  <a:pt x="368452" y="1645920"/>
                  <a:pt x="0" y="1277468"/>
                  <a:pt x="0" y="822960"/>
                </a:cubicBezTo>
                <a:cubicBezTo>
                  <a:pt x="0" y="368452"/>
                  <a:pt x="368452" y="0"/>
                  <a:pt x="822960" y="0"/>
                </a:cubicBezTo>
                <a:close/>
              </a:path>
            </a:pathLst>
          </a:cu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F235E1D-D20D-4134-BDDD-081DC74433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87" r="20164" b="1"/>
          <a:stretch/>
        </p:blipFill>
        <p:spPr>
          <a:xfrm>
            <a:off x="3545527" y="3036574"/>
            <a:ext cx="2505456" cy="2505456"/>
          </a:xfrm>
          <a:custGeom>
            <a:avLst/>
            <a:gdLst/>
            <a:ahLst/>
            <a:cxnLst/>
            <a:rect l="l" t="t" r="r" b="b"/>
            <a:pathLst>
              <a:path w="2505456" h="2505456">
                <a:moveTo>
                  <a:pt x="1252728" y="0"/>
                </a:moveTo>
                <a:cubicBezTo>
                  <a:pt x="1944591" y="0"/>
                  <a:pt x="2505456" y="560865"/>
                  <a:pt x="2505456" y="1252728"/>
                </a:cubicBezTo>
                <a:cubicBezTo>
                  <a:pt x="2505456" y="1944591"/>
                  <a:pt x="1944591" y="2505456"/>
                  <a:pt x="1252728" y="2505456"/>
                </a:cubicBezTo>
                <a:cubicBezTo>
                  <a:pt x="560865" y="2505456"/>
                  <a:pt x="0" y="1944591"/>
                  <a:pt x="0" y="1252728"/>
                </a:cubicBezTo>
                <a:cubicBezTo>
                  <a:pt x="0" y="560865"/>
                  <a:pt x="560865" y="0"/>
                  <a:pt x="1252728" y="0"/>
                </a:cubicBezTo>
                <a:close/>
              </a:path>
            </a:pathLst>
          </a:cu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1436DB1-DCC4-44E1-967B-F6FF7A7280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24" r="22617" b="-2"/>
          <a:stretch/>
        </p:blipFill>
        <p:spPr>
          <a:xfrm>
            <a:off x="20" y="10"/>
            <a:ext cx="3904480" cy="3318836"/>
          </a:xfrm>
          <a:custGeom>
            <a:avLst/>
            <a:gdLst/>
            <a:ahLst/>
            <a:cxnLst/>
            <a:rect l="l" t="t" r="r" b="b"/>
            <a:pathLst>
              <a:path w="3904500" h="3318846">
                <a:moveTo>
                  <a:pt x="0" y="0"/>
                </a:moveTo>
                <a:lnTo>
                  <a:pt x="3550823" y="0"/>
                </a:lnTo>
                <a:lnTo>
                  <a:pt x="3646046" y="156742"/>
                </a:lnTo>
                <a:cubicBezTo>
                  <a:pt x="3810874" y="460163"/>
                  <a:pt x="3904500" y="807876"/>
                  <a:pt x="3904500" y="1177456"/>
                </a:cubicBezTo>
                <a:cubicBezTo>
                  <a:pt x="3904500" y="2360113"/>
                  <a:pt x="2945767" y="3318846"/>
                  <a:pt x="1763110" y="3318846"/>
                </a:cubicBezTo>
                <a:cubicBezTo>
                  <a:pt x="1097866" y="3318846"/>
                  <a:pt x="503472" y="3015497"/>
                  <a:pt x="110709" y="2539579"/>
                </a:cubicBezTo>
                <a:lnTo>
                  <a:pt x="0" y="2391530"/>
                </a:lnTo>
                <a:close/>
              </a:path>
            </a:pathLst>
          </a:custGeom>
        </p:spPr>
      </p:pic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C24C79E-8F30-460A-BEDF-A7C6645BB2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85" r="19223" b="3"/>
          <a:stretch/>
        </p:blipFill>
        <p:spPr>
          <a:xfrm>
            <a:off x="1" y="4207014"/>
            <a:ext cx="3050387" cy="2654675"/>
          </a:xfrm>
          <a:custGeom>
            <a:avLst/>
            <a:gdLst/>
            <a:ahLst/>
            <a:cxnLst/>
            <a:rect l="l" t="t" r="r" b="b"/>
            <a:pathLst>
              <a:path w="3050387" h="2654675">
                <a:moveTo>
                  <a:pt x="1360112" y="0"/>
                </a:moveTo>
                <a:cubicBezTo>
                  <a:pt x="2293625" y="0"/>
                  <a:pt x="3050387" y="756762"/>
                  <a:pt x="3050387" y="1690275"/>
                </a:cubicBezTo>
                <a:cubicBezTo>
                  <a:pt x="3050387" y="2040343"/>
                  <a:pt x="2943967" y="2365554"/>
                  <a:pt x="2761715" y="2635324"/>
                </a:cubicBezTo>
                <a:lnTo>
                  <a:pt x="2747244" y="2654675"/>
                </a:lnTo>
                <a:lnTo>
                  <a:pt x="0" y="2654675"/>
                </a:lnTo>
                <a:lnTo>
                  <a:pt x="0" y="689742"/>
                </a:lnTo>
                <a:lnTo>
                  <a:pt x="55814" y="615103"/>
                </a:lnTo>
                <a:cubicBezTo>
                  <a:pt x="365835" y="239445"/>
                  <a:pt x="835011" y="0"/>
                  <a:pt x="1360112" y="0"/>
                </a:cubicBezTo>
                <a:close/>
              </a:path>
            </a:pathLst>
          </a:custGeom>
        </p:spPr>
      </p:pic>
      <p:pic>
        <p:nvPicPr>
          <p:cNvPr id="15" name="Tijdelijke aanduiding voor inhoud 14">
            <a:extLst>
              <a:ext uri="{FF2B5EF4-FFF2-40B4-BE49-F238E27FC236}">
                <a16:creationId xmlns:a16="http://schemas.microsoft.com/office/drawing/2014/main" id="{06F171BE-0DAA-4F68-8ABF-B7B267518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6978650" y="3293956"/>
            <a:ext cx="4376738" cy="2256050"/>
          </a:xfrm>
        </p:spPr>
      </p:pic>
    </p:spTree>
    <p:extLst>
      <p:ext uri="{BB962C8B-B14F-4D97-AF65-F5344CB8AC3E}">
        <p14:creationId xmlns:p14="http://schemas.microsoft.com/office/powerpoint/2010/main" val="34977865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9699B-12C7-4C20-AA97-A0E263853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10725" cy="1325563"/>
          </a:xfrm>
        </p:spPr>
        <p:txBody>
          <a:bodyPr>
            <a:normAutofit/>
          </a:bodyPr>
          <a:lstStyle/>
          <a:p>
            <a:r>
              <a:rPr lang="nl-NL" sz="4000" dirty="0">
                <a:solidFill>
                  <a:srgbClr val="B8A1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Vandaag op het 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429FBF4-CC7E-4763-94FB-BE8054F6746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Financieel management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IBS: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Thema Groen in de stedelijke omgeving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Zelfstandig werken: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Zorg voor akkoord op je hoofd- en deelvragen bij Stijn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Uitwerking van fieldresearch methodiek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nl-NL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Feedbackfriends</a:t>
            </a:r>
            <a:endParaRPr lang="nl-NL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nl-NL" sz="3200" dirty="0">
              <a:solidFill>
                <a:srgbClr val="0006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332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A834A9-82CC-41B4-B39A-9522082D3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Groen in de stedelijke omgeving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6E3EFA8-768D-47E1-9369-C8FE7AADD1B4}"/>
              </a:ext>
            </a:extLst>
          </p:cNvPr>
          <p:cNvSpPr txBox="1"/>
          <p:nvPr/>
        </p:nvSpPr>
        <p:spPr>
          <a:xfrm>
            <a:off x="838200" y="2097592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Link met Beoordelingsformulier: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13FF5C20-8038-D6CF-2EC1-F132FEA29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97609"/>
            <a:ext cx="6487430" cy="301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683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D302A6-63FC-4D65-9D27-33E262F3B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Inhoud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B04101-F506-4BF0-AD78-CC932C7D77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Redenen om te </a:t>
            </a:r>
            <a:r>
              <a:rPr lang="nl-NL" dirty="0" err="1"/>
              <a:t>vergroenen</a:t>
            </a:r>
            <a:endParaRPr lang="nl-NL" dirty="0"/>
          </a:p>
          <a:p>
            <a:r>
              <a:rPr lang="nl-NL" dirty="0"/>
              <a:t>Hoe pak je het aan? </a:t>
            </a:r>
          </a:p>
          <a:p>
            <a:r>
              <a:rPr lang="nl-NL" dirty="0"/>
              <a:t>Wat kun je met groen?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5EB762D-04D6-4FD2-9272-6D1663518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6675" y="4314031"/>
            <a:ext cx="12258675" cy="568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51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1BF4AF-6F08-4FDD-BD13-1CCD1BDFB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Redenen om te </a:t>
            </a:r>
            <a:r>
              <a:rPr lang="nl-NL" dirty="0" err="1"/>
              <a:t>vergroenen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9C2F0B6-FAFF-442D-88C9-9C7723275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3072" y="2904527"/>
            <a:ext cx="2671618" cy="2755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2400" b="1" dirty="0"/>
              <a:t>Biodiversiteit</a:t>
            </a:r>
            <a:r>
              <a:rPr lang="nl-NL" sz="1800" dirty="0"/>
              <a:t> </a:t>
            </a:r>
          </a:p>
          <a:p>
            <a:r>
              <a:rPr lang="nl-NL" sz="1800" dirty="0">
                <a:hlinkClick r:id="rId2"/>
              </a:rPr>
              <a:t>meer flora en fauna</a:t>
            </a:r>
            <a:endParaRPr lang="nl-NL" sz="1800" dirty="0"/>
          </a:p>
          <a:p>
            <a:r>
              <a:rPr lang="nl-NL" sz="1800" dirty="0"/>
              <a:t>insecten met uitsterven bedreigd, kringlopen!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BC5C7444-C28B-47E1-BBC3-9F8D3A38AC0D}"/>
              </a:ext>
            </a:extLst>
          </p:cNvPr>
          <p:cNvSpPr txBox="1">
            <a:spLocks/>
          </p:cNvSpPr>
          <p:nvPr/>
        </p:nvSpPr>
        <p:spPr>
          <a:xfrm>
            <a:off x="3373393" y="2904526"/>
            <a:ext cx="2671618" cy="31500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600" b="1" dirty="0"/>
              <a:t>Leefbaarheid </a:t>
            </a:r>
          </a:p>
          <a:p>
            <a:r>
              <a:rPr lang="nl-NL" sz="1800" dirty="0"/>
              <a:t>prettige leefomgeving</a:t>
            </a:r>
          </a:p>
          <a:p>
            <a:r>
              <a:rPr lang="nl-NL" sz="1800" dirty="0"/>
              <a:t>ontmoeting, </a:t>
            </a:r>
          </a:p>
          <a:p>
            <a:r>
              <a:rPr lang="nl-NL" sz="1800" dirty="0"/>
              <a:t>sociale cohesie (</a:t>
            </a:r>
            <a:r>
              <a:rPr lang="nl-NL" sz="1800" dirty="0" err="1"/>
              <a:t>Alterra</a:t>
            </a:r>
            <a:r>
              <a:rPr lang="nl-NL" sz="1800" dirty="0"/>
              <a:t>, </a:t>
            </a:r>
            <a:r>
              <a:rPr lang="nl-NL" sz="1800" dirty="0">
                <a:hlinkClick r:id="rId3"/>
              </a:rPr>
              <a:t>Agnes van den Berg</a:t>
            </a:r>
            <a:r>
              <a:rPr lang="nl-NL" sz="1800" dirty="0"/>
              <a:t>)</a:t>
            </a:r>
          </a:p>
          <a:p>
            <a:r>
              <a:rPr lang="nl-NL" sz="1800" dirty="0"/>
              <a:t>ontspanning, </a:t>
            </a:r>
          </a:p>
          <a:p>
            <a:r>
              <a:rPr lang="nl-NL" sz="1800" dirty="0"/>
              <a:t>recreatie </a:t>
            </a:r>
          </a:p>
          <a:p>
            <a:r>
              <a:rPr lang="nl-NL" sz="1800" dirty="0"/>
              <a:t>waarde van onroerend goed!</a:t>
            </a:r>
          </a:p>
        </p:txBody>
      </p:sp>
      <p:sp>
        <p:nvSpPr>
          <p:cNvPr id="15" name="Tijdelijke aanduiding voor inhoud 2">
            <a:extLst>
              <a:ext uri="{FF2B5EF4-FFF2-40B4-BE49-F238E27FC236}">
                <a16:creationId xmlns:a16="http://schemas.microsoft.com/office/drawing/2014/main" id="{72266989-4125-49BB-A7E8-3B4CE79F4BC0}"/>
              </a:ext>
            </a:extLst>
          </p:cNvPr>
          <p:cNvSpPr txBox="1">
            <a:spLocks/>
          </p:cNvSpPr>
          <p:nvPr/>
        </p:nvSpPr>
        <p:spPr>
          <a:xfrm>
            <a:off x="6238044" y="2904527"/>
            <a:ext cx="2671618" cy="3327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400" b="1" dirty="0"/>
              <a:t>Gezondheid </a:t>
            </a:r>
          </a:p>
          <a:p>
            <a:r>
              <a:rPr lang="nl-NL" sz="1800" dirty="0"/>
              <a:t>“</a:t>
            </a:r>
            <a:r>
              <a:rPr lang="nl-NL" sz="1800" dirty="0">
                <a:hlinkClick r:id="rId4"/>
              </a:rPr>
              <a:t>Vitamine G</a:t>
            </a:r>
            <a:r>
              <a:rPr lang="nl-NL" sz="1800" dirty="0"/>
              <a:t>” (Jolanda Maas) </a:t>
            </a:r>
          </a:p>
          <a:p>
            <a:r>
              <a:rPr lang="nl-NL" sz="1800" dirty="0"/>
              <a:t>meer bewegen </a:t>
            </a:r>
          </a:p>
          <a:p>
            <a:r>
              <a:rPr lang="nl-NL" sz="1800" dirty="0"/>
              <a:t>spelen in het groen </a:t>
            </a:r>
          </a:p>
          <a:p>
            <a:r>
              <a:rPr lang="nl-NL" sz="1800" dirty="0"/>
              <a:t>rust en ontspanning</a:t>
            </a:r>
          </a:p>
          <a:p>
            <a:r>
              <a:rPr lang="nl-NL" sz="1800" dirty="0" err="1">
                <a:hlinkClick r:id="rId5"/>
              </a:rPr>
              <a:t>Shinrin-yoku</a:t>
            </a:r>
            <a:endParaRPr lang="nl-NL" sz="1800" dirty="0"/>
          </a:p>
          <a:p>
            <a:endParaRPr lang="nl-NL" sz="1800" dirty="0"/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91CA4975-8AC5-457A-AE22-2B841AA9625F}"/>
              </a:ext>
            </a:extLst>
          </p:cNvPr>
          <p:cNvSpPr txBox="1">
            <a:spLocks/>
          </p:cNvSpPr>
          <p:nvPr/>
        </p:nvSpPr>
        <p:spPr>
          <a:xfrm>
            <a:off x="701775" y="2904527"/>
            <a:ext cx="2671618" cy="17740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2400" b="1" dirty="0"/>
              <a:t>Klimaatadaptatie</a:t>
            </a:r>
          </a:p>
          <a:p>
            <a:r>
              <a:rPr lang="nl-NL" sz="1700" dirty="0"/>
              <a:t>regenwateropvang </a:t>
            </a:r>
          </a:p>
          <a:p>
            <a:r>
              <a:rPr lang="nl-NL" sz="1700" dirty="0">
                <a:hlinkClick r:id="rId6"/>
              </a:rPr>
              <a:t>hitte en droogte </a:t>
            </a:r>
            <a:endParaRPr lang="nl-NL" sz="1700" dirty="0"/>
          </a:p>
          <a:p>
            <a:r>
              <a:rPr lang="nl-NL" sz="1700" dirty="0"/>
              <a:t>luchtkwaliteit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E125E929-FDC3-4567-8BEE-170FC2F77A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1827" y="1690688"/>
            <a:ext cx="1924050" cy="1162050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E26B020E-B64C-43DC-810D-75C89B2A0F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8329" y="1690687"/>
            <a:ext cx="2617673" cy="1162051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AC74790B-D610-4674-AE30-0B6F378BA0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29400" y="1690687"/>
            <a:ext cx="1085851" cy="1034551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B27DD760-B2E4-4306-8B28-012BA13F593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3475"/>
          <a:stretch/>
        </p:blipFill>
        <p:spPr>
          <a:xfrm>
            <a:off x="9219026" y="1690687"/>
            <a:ext cx="1524000" cy="116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0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7443D7-3AC5-4FB3-8E37-55DF3FAAB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pak je het aan?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AD32E8-3F76-4BC5-86A3-2A5652257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R  A  N  D  V  O  O  R  W  A  </a:t>
            </a:r>
            <a:r>
              <a:rPr lang="nl-NL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  R  D  E  N</a:t>
            </a:r>
          </a:p>
          <a:p>
            <a:pPr marL="0" indent="0">
              <a:buNone/>
            </a:pPr>
            <a:r>
              <a:rPr lang="nl-NL" dirty="0"/>
              <a:t>Wie is eigenaar? </a:t>
            </a:r>
          </a:p>
          <a:p>
            <a:pPr marL="0" indent="0">
              <a:buNone/>
            </a:pPr>
            <a:r>
              <a:rPr lang="nl-NL" dirty="0"/>
              <a:t>Is dit ook de opdrachtgever? </a:t>
            </a:r>
          </a:p>
          <a:p>
            <a:pPr marL="0" indent="0">
              <a:buNone/>
            </a:pPr>
            <a:r>
              <a:rPr lang="nl-NL" dirty="0"/>
              <a:t>Welke uitgangspunten gelden er? </a:t>
            </a:r>
          </a:p>
          <a:p>
            <a:pPr marL="0" indent="0">
              <a:buNone/>
            </a:pPr>
            <a:r>
              <a:rPr lang="nl-NL" dirty="0"/>
              <a:t>Wat is het doel? </a:t>
            </a:r>
          </a:p>
          <a:p>
            <a:pPr marL="0" indent="0">
              <a:buNone/>
            </a:pPr>
            <a:r>
              <a:rPr lang="nl-NL" dirty="0"/>
              <a:t>Wat is het budget? </a:t>
            </a:r>
          </a:p>
          <a:p>
            <a:pPr marL="0" indent="0">
              <a:buNone/>
            </a:pPr>
            <a:r>
              <a:rPr lang="nl-NL" dirty="0"/>
              <a:t>Wie zijn de ‘stakeholders’? </a:t>
            </a:r>
          </a:p>
          <a:p>
            <a:pPr marL="0" indent="0">
              <a:buNone/>
            </a:pPr>
            <a:r>
              <a:rPr lang="nl-NL" dirty="0"/>
              <a:t>Welke verwachtingen hebben zij? </a:t>
            </a:r>
          </a:p>
          <a:p>
            <a:pPr marL="0" indent="0">
              <a:buNone/>
            </a:pPr>
            <a:r>
              <a:rPr lang="nl-NL" dirty="0"/>
              <a:t>Communiceer duidelijk en met regelmaat, wees open</a:t>
            </a:r>
          </a:p>
        </p:txBody>
      </p:sp>
    </p:spTree>
    <p:extLst>
      <p:ext uri="{BB962C8B-B14F-4D97-AF65-F5344CB8AC3E}">
        <p14:creationId xmlns:p14="http://schemas.microsoft.com/office/powerpoint/2010/main" val="1590854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7443D7-3AC5-4FB3-8E37-55DF3FAAB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pak je het aan?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AD32E8-3F76-4BC5-86A3-2A5652257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A  N  A  L  Y  S  E    V  A  N     D  E      L  O  C  A  T  I  E</a:t>
            </a:r>
          </a:p>
          <a:p>
            <a:pPr marL="0" indent="0">
              <a:buNone/>
            </a:pPr>
            <a:r>
              <a:rPr lang="nl-NL" dirty="0"/>
              <a:t>Bodem</a:t>
            </a:r>
          </a:p>
          <a:p>
            <a:pPr marL="0" indent="0">
              <a:buNone/>
            </a:pPr>
            <a:r>
              <a:rPr lang="nl-NL" dirty="0"/>
              <a:t>Zonligging</a:t>
            </a:r>
          </a:p>
          <a:p>
            <a:pPr marL="0" indent="0">
              <a:buNone/>
            </a:pPr>
            <a:r>
              <a:rPr lang="nl-NL" dirty="0"/>
              <a:t>Loop- en zichtlijnen</a:t>
            </a:r>
          </a:p>
          <a:p>
            <a:pPr marL="0" indent="0">
              <a:buNone/>
            </a:pPr>
            <a:r>
              <a:rPr lang="nl-NL" dirty="0"/>
              <a:t>Omgeving</a:t>
            </a:r>
          </a:p>
          <a:p>
            <a:pPr marL="0" indent="0">
              <a:buNone/>
            </a:pPr>
            <a:r>
              <a:rPr lang="nl-NL" dirty="0"/>
              <a:t>Mogelijke beperkingen (vervuiling, </a:t>
            </a:r>
            <a:r>
              <a:rPr lang="nl-NL" dirty="0">
                <a:hlinkClick r:id="rId2"/>
              </a:rPr>
              <a:t>kabels en leidingen</a:t>
            </a:r>
            <a:r>
              <a:rPr lang="nl-NL" dirty="0"/>
              <a:t>, veiligheid, …)</a:t>
            </a:r>
          </a:p>
          <a:p>
            <a:pPr marL="0" indent="0">
              <a:buNone/>
            </a:pPr>
            <a:r>
              <a:rPr lang="nl-NL" dirty="0">
                <a:hlinkClick r:id="rId3"/>
              </a:rPr>
              <a:t>Historische context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2432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7443D7-3AC5-4FB3-8E37-55DF3FAAB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Hoe pak je het aan?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1AD32E8-3F76-4BC5-86A3-2A5652257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dirty="0">
                <a:solidFill>
                  <a:schemeClr val="accent6">
                    <a:lumMod val="75000"/>
                  </a:schemeClr>
                </a:solidFill>
              </a:rPr>
              <a:t>P  A  R  T  I  C  P  A  T  I  E  P  R  O  C  E  S</a:t>
            </a:r>
          </a:p>
          <a:p>
            <a:pPr marL="0" indent="0">
              <a:buNone/>
            </a:pPr>
            <a:r>
              <a:rPr lang="nl-NL" dirty="0"/>
              <a:t>Wie zijn de gebruikers?? </a:t>
            </a:r>
          </a:p>
          <a:p>
            <a:pPr marL="0" indent="0">
              <a:buNone/>
            </a:pPr>
            <a:r>
              <a:rPr lang="nl-NL" dirty="0"/>
              <a:t>Wat willen zij? </a:t>
            </a:r>
          </a:p>
          <a:p>
            <a:pPr marL="0" indent="0">
              <a:buNone/>
            </a:pPr>
            <a:r>
              <a:rPr lang="nl-NL" dirty="0"/>
              <a:t>Betrek ze actief en vooraan in het proces!</a:t>
            </a:r>
          </a:p>
          <a:p>
            <a:pPr marL="0" indent="0">
              <a:buNone/>
            </a:pPr>
            <a:r>
              <a:rPr lang="nl-NL" dirty="0"/>
              <a:t>Wat zijn de kaders? (wat kan niet?)</a:t>
            </a:r>
          </a:p>
          <a:p>
            <a:pPr marL="0" indent="0">
              <a:buNone/>
            </a:pPr>
            <a:r>
              <a:rPr lang="nl-NL" dirty="0"/>
              <a:t>Welke rol hebben zij? (bij aanleg, onderhoud en programmering)</a:t>
            </a:r>
          </a:p>
        </p:txBody>
      </p:sp>
    </p:spTree>
    <p:extLst>
      <p:ext uri="{BB962C8B-B14F-4D97-AF65-F5344CB8AC3E}">
        <p14:creationId xmlns:p14="http://schemas.microsoft.com/office/powerpoint/2010/main" val="2009185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3319CF3A-9149-462A-8660-90507F2BC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25" r="19445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531F865-8B62-4D4A-B2DB-0F31FFE9A9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0" r="25155" b="-2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FFD9BEF-B144-40E2-9E2F-76454C33DA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38" r="22467" b="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89DB92B-A7B9-4FE8-B1CA-1FF75626F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5800"/>
            <a:ext cx="2807208" cy="1325563"/>
          </a:xfrm>
        </p:spPr>
        <p:txBody>
          <a:bodyPr>
            <a:normAutofit/>
          </a:bodyPr>
          <a:lstStyle/>
          <a:p>
            <a:r>
              <a:rPr lang="nl-NL" sz="2800"/>
              <a:t>Wat kun je met groen?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A9B195B8-BECC-4D48-99D5-72D6251AA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56" y="2309972"/>
            <a:ext cx="2831317" cy="217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05634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7c63a5-6c7f-42bb-9d17-0feff5816463">
      <Terms xmlns="http://schemas.microsoft.com/office/infopath/2007/PartnerControls"/>
    </lcf76f155ced4ddcb4097134ff3c332f>
    <TaxCatchAll xmlns="c20cf8ba-b598-4d03-85bf-01d90a2844ae" xsi:nil="true"/>
    <MediaLengthInSeconds xmlns="c67c63a5-6c7f-42bb-9d17-0feff581646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F9727D3906D7945984BB753BA79C6C7" ma:contentTypeVersion="14" ma:contentTypeDescription="Een nieuw document maken." ma:contentTypeScope="" ma:versionID="13d1bd52d37d52e88f4cc3000598c755">
  <xsd:schema xmlns:xsd="http://www.w3.org/2001/XMLSchema" xmlns:xs="http://www.w3.org/2001/XMLSchema" xmlns:p="http://schemas.microsoft.com/office/2006/metadata/properties" xmlns:ns2="c67c63a5-6c7f-42bb-9d17-0feff5816463" xmlns:ns3="c20cf8ba-b598-4d03-85bf-01d90a2844ae" targetNamespace="http://schemas.microsoft.com/office/2006/metadata/properties" ma:root="true" ma:fieldsID="cdbfa91b97b664da8bfb3c5d7ea455d6" ns2:_="" ns3:_="">
    <xsd:import namespace="c67c63a5-6c7f-42bb-9d17-0feff5816463"/>
    <xsd:import namespace="c20cf8ba-b598-4d03-85bf-01d90a2844a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7c63a5-6c7f-42bb-9d17-0feff58164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2bf06c9d-aefe-4981-8979-7b8905db08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0cf8ba-b598-4d03-85bf-01d90a2844ae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846b252f-af12-4d5a-a498-f152b1d5d221}" ma:internalName="TaxCatchAll" ma:showField="CatchAllData" ma:web="c20cf8ba-b598-4d03-85bf-01d90a2844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4FF143-0ABB-4CFF-A5DD-2BA0E6EC9068}">
  <ds:schemaRefs>
    <ds:schemaRef ds:uri="http://schemas.microsoft.com/office/2006/metadata/properties"/>
    <ds:schemaRef ds:uri="http://schemas.microsoft.com/office/infopath/2007/PartnerControls"/>
    <ds:schemaRef ds:uri="c67c63a5-6c7f-42bb-9d17-0feff5816463"/>
    <ds:schemaRef ds:uri="c20cf8ba-b598-4d03-85bf-01d90a2844ae"/>
  </ds:schemaRefs>
</ds:datastoreItem>
</file>

<file path=customXml/itemProps2.xml><?xml version="1.0" encoding="utf-8"?>
<ds:datastoreItem xmlns:ds="http://schemas.openxmlformats.org/officeDocument/2006/customXml" ds:itemID="{016C6AC9-6060-4D6F-AFD9-4A66B7C09FA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7c63a5-6c7f-42bb-9d17-0feff5816463"/>
    <ds:schemaRef ds:uri="c20cf8ba-b598-4d03-85bf-01d90a2844a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583B6F-241B-4752-BA3F-65607B61D55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420</Words>
  <Application>Microsoft Office PowerPoint</Application>
  <PresentationFormat>Breedbeeld</PresentationFormat>
  <Paragraphs>95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Wingdings</vt:lpstr>
      <vt:lpstr>Kantoorthema</vt:lpstr>
      <vt:lpstr>PowerPoint-presentatie</vt:lpstr>
      <vt:lpstr>Vandaag op het programma</vt:lpstr>
      <vt:lpstr>Groen in de stedelijke omgeving</vt:lpstr>
      <vt:lpstr>Inhoud</vt:lpstr>
      <vt:lpstr>Redenen om te vergroenen</vt:lpstr>
      <vt:lpstr>Hoe pak je het aan?</vt:lpstr>
      <vt:lpstr>Hoe pak je het aan?</vt:lpstr>
      <vt:lpstr>Hoe pak je het aan?</vt:lpstr>
      <vt:lpstr>Wat kun je met groen?</vt:lpstr>
      <vt:lpstr>2 voorbeelden </vt:lpstr>
      <vt:lpstr>Amsterdam</vt:lpstr>
      <vt:lpstr>Tilburg</vt:lpstr>
      <vt:lpstr>PowerPoint-presentatie</vt:lpstr>
      <vt:lpstr>“Formeler”</vt:lpstr>
      <vt:lpstr>Eetbaar?!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Thomas Noordeloos</dc:creator>
  <cp:lastModifiedBy>Stijn Weijermars</cp:lastModifiedBy>
  <cp:revision>5</cp:revision>
  <dcterms:created xsi:type="dcterms:W3CDTF">2021-07-07T07:37:45Z</dcterms:created>
  <dcterms:modified xsi:type="dcterms:W3CDTF">2023-09-12T08:44:47Z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0x0101002F9727D3906D7945984BB753BA79C6C7</vt:lpwstr>
  </property>
  <property fmtid="{D5CDD505-2E9C-101B-9397-08002B2CF9AE}" pid="3" name="Order">
    <vt:lpwstr>3297300.00000000</vt:lpwstr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xd_ProgID">
    <vt:lpwstr/>
  </property>
  <property fmtid="{D5CDD505-2E9C-101B-9397-08002B2CF9AE}" pid="7" name="MediaServiceImageTags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xd_Signature">
    <vt:lpwstr/>
  </property>
</Properties>
</file>